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2024-09-09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 descr="zachó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1470" y="0"/>
            <a:ext cx="9215470" cy="68580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14348" y="500042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954107"/>
            <a:ext cx="9144000" cy="884857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ZAPROSZENIE</a:t>
            </a:r>
            <a:endParaRPr kumimoji="0" lang="pl-PL" sz="9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1" i="1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1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Szanowni Państwo!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Serdecznie zapraszamy do wzięcia udziału w 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Przeglądzie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Piosenki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Chrześcijańskiej 2024, 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rego</a:t>
            </a:r>
            <a:r>
              <a:rPr kumimoji="0" lang="pl-PL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organizatorem jest: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Liceum Og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lnokształcące im. B. Chrobrego w Gnieźnie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1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CELE PRZEGLĄDU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Promowanie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propagowanie piosenki religijnej 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żnych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wyznań chrześcijańskich </a:t>
            </a:r>
            <a:endParaRPr lang="pl-PL" b="1" dirty="0" smtClean="0">
              <a:solidFill>
                <a:srgbClr val="92D050"/>
              </a:solidFill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Inspirowanie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młodych talent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 do poszukiwań artystycznych w 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dziedzinie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poezji, muzyki i religii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pl-PL" b="1" dirty="0" smtClean="0">
              <a:solidFill>
                <a:srgbClr val="92D050"/>
              </a:solidFill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b="1" i="0" u="none" strike="noStrike" cap="none" normalizeH="0" baseline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Konfrontacja oraz wymiana doświadczeń w amatorskiej tw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rczości religijnej.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MIEJSCE i TERMIN PRZESŁUCHAŃ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Aula </a:t>
            </a:r>
            <a:r>
              <a:rPr lang="pl-PL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 Liceum Og</a:t>
            </a:r>
            <a:r>
              <a:rPr lang="pl-PL" b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ó</a:t>
            </a:r>
            <a:r>
              <a:rPr lang="pl-PL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lnokształcące im. B. Chrobrego w Gnieźnie</a:t>
            </a:r>
            <a:endParaRPr lang="pl-PL" b="1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ul. Kostrzewskiego 3 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 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października 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2024r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/wtorek/ godz. 10:00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b="1" i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Patronat medialny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Radio Plus Gniezno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b="1" i="1" u="sng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Zgłoszenia do 5 października </a:t>
            </a:r>
            <a:r>
              <a:rPr lang="pl-PL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2024r</a:t>
            </a:r>
            <a:r>
              <a:rPr lang="pl-PL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/włącznie/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4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sz="14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1" i="0" u="sng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69</Words>
  <Application>Microsoft Office PowerPoint</Application>
  <PresentationFormat>Pokaz na ekranie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cp:lastModifiedBy>DELL</cp:lastModifiedBy>
  <cp:revision>17</cp:revision>
  <dcterms:modified xsi:type="dcterms:W3CDTF">2024-09-09T20:45:48Z</dcterms:modified>
</cp:coreProperties>
</file>